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6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36C1A-8EFF-4040-B3AC-1843D564C7DE}" type="datetimeFigureOut">
              <a:rPr lang="he-IL" smtClean="0"/>
              <a:pPr/>
              <a:t>ח'/תשרי/תשע"ז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A2E65-824C-4B75-A62C-20C6A92CFEE0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035" t="55487" r="84212" b="24635"/>
          <a:stretch>
            <a:fillRect/>
          </a:stretch>
        </p:blipFill>
        <p:spPr bwMode="auto">
          <a:xfrm>
            <a:off x="2483768" y="2029344"/>
            <a:ext cx="1944216" cy="255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Company>BLL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k506923</dc:creator>
  <cp:lastModifiedBy>k506923</cp:lastModifiedBy>
  <cp:revision>9</cp:revision>
  <dcterms:created xsi:type="dcterms:W3CDTF">2016-10-10T11:29:10Z</dcterms:created>
  <dcterms:modified xsi:type="dcterms:W3CDTF">2016-10-10T12:55:54Z</dcterms:modified>
</cp:coreProperties>
</file>